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2E38-5228-455B-B2D3-DAF3736C7CE9}" type="datetimeFigureOut">
              <a:rPr lang="en-CA" smtClean="0"/>
              <a:t>09/01/2019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61C6-F25D-413B-96AA-AB2C84BA63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39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32E38-5228-455B-B2D3-DAF3736C7CE9}" type="datetimeFigureOut">
              <a:rPr lang="en-CA" smtClean="0"/>
              <a:t>09/01/2019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961C6-F25D-413B-96AA-AB2C84BA63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325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ource Sans Pro"/>
              <a:buNone/>
            </a:pPr>
            <a:r>
              <a:rPr lang="en-CA" sz="6000" smtClean="0"/>
              <a:t>MENTAL HEALTH</a:t>
            </a:r>
            <a:endParaRPr lang="en-CA" sz="6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74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CA" smtClean="0"/>
              <a:t>ANXIETY DISORDERS</a:t>
            </a:r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29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CA" smtClean="0"/>
              <a:t>GENERALIZED ANXIETY DISORDER</a:t>
            </a:r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2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CA" smtClean="0"/>
              <a:t>PHOBIAS</a:t>
            </a:r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CA" smtClean="0"/>
              <a:t>OCD AND PTSD</a:t>
            </a:r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56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CA" smtClean="0"/>
              <a:t>WHAT CAUSES ANXIETY DISORDERS?</a:t>
            </a:r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36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CA" smtClean="0"/>
              <a:t>CONTINUED</a:t>
            </a:r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61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Source Sans Pro"/>
              <a:buNone/>
            </a:pPr>
            <a:r>
              <a:rPr lang="en-CA" sz="2520" smtClean="0"/>
              <a:t>HOW CAN ANXIETY DISORDERS BE Treated?</a:t>
            </a:r>
            <a:endParaRPr lang="en-CA" sz="252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6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CA" smtClean="0"/>
              <a:t>TREATMENT CONTINUED</a:t>
            </a:r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70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CA" smtClean="0"/>
              <a:t>DEPRESSION</a:t>
            </a:r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2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CA" smtClean="0"/>
              <a:t>MAJOR DEPRESSIVE DISORDER</a:t>
            </a:r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3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07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CA" smtClean="0"/>
              <a:t>HOW CAN DEPRESSION BE ADDRESSED?</a:t>
            </a:r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11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CA" smtClean="0"/>
              <a:t>WARNING SIGNS</a:t>
            </a:r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66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CA" smtClean="0"/>
              <a:t>SUPPORT STRATEGIES – HOW YOU CAN HELP A FRIEND</a:t>
            </a:r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2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4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CA" smtClean="0"/>
              <a:t>STRESS</a:t>
            </a:r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2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CA" smtClean="0"/>
              <a:t>DIFFERENT KINDS OF STRESSORS</a:t>
            </a:r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01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Source Sans Pro"/>
              <a:buNone/>
            </a:pPr>
            <a:r>
              <a:rPr lang="en-CA" sz="2520" smtClean="0"/>
              <a:t>WHAT ARE SOME OF THE STRESSES TEENAGERS  FACE?</a:t>
            </a:r>
            <a:endParaRPr lang="en-CA" sz="252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9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CA" smtClean="0"/>
              <a:t>HOW DO YOU COPE?</a:t>
            </a:r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0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CA" smtClean="0"/>
              <a:t>WHAT IS ANXIETY?</a:t>
            </a:r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89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CA" smtClean="0"/>
              <a:t>WHAT CAUSES ANXIETY?</a:t>
            </a:r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28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On-screen Show (4:3)</PresentationFormat>
  <Paragraphs>20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MENTAL HEALTH</vt:lpstr>
      <vt:lpstr>PowerPoint Presentation</vt:lpstr>
      <vt:lpstr>PowerPoint Presentation</vt:lpstr>
      <vt:lpstr>STRESS</vt:lpstr>
      <vt:lpstr>DIFFERENT KINDS OF STRESSORS</vt:lpstr>
      <vt:lpstr>WHAT ARE SOME OF THE STRESSES TEENAGERS  FACE?</vt:lpstr>
      <vt:lpstr>HOW DO YOU COPE?</vt:lpstr>
      <vt:lpstr>WHAT IS ANXIETY?</vt:lpstr>
      <vt:lpstr>WHAT CAUSES ANXIETY?</vt:lpstr>
      <vt:lpstr>ANXIETY DISORDERS</vt:lpstr>
      <vt:lpstr>GENERALIZED ANXIETY DISORDER</vt:lpstr>
      <vt:lpstr>PHOBIAS</vt:lpstr>
      <vt:lpstr>OCD AND PTSD</vt:lpstr>
      <vt:lpstr>WHAT CAUSES ANXIETY DISORDERS?</vt:lpstr>
      <vt:lpstr>CONTINUED</vt:lpstr>
      <vt:lpstr>HOW CAN ANXIETY DISORDERS BE Treated?</vt:lpstr>
      <vt:lpstr>TREATMENT CONTINUED</vt:lpstr>
      <vt:lpstr>DEPRESSION</vt:lpstr>
      <vt:lpstr>MAJOR DEPRESSIVE DISORDER</vt:lpstr>
      <vt:lpstr>HOW CAN DEPRESSION BE ADDRESSED?</vt:lpstr>
      <vt:lpstr>WARNING SIGNS</vt:lpstr>
      <vt:lpstr>SUPPORT STRATEGIES – HOW YOU CAN HELP A FRIEND</vt:lpstr>
    </vt:vector>
  </TitlesOfParts>
  <Company>Halton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</dc:title>
  <dc:creator>HDSB</dc:creator>
  <cp:lastModifiedBy>HDSB</cp:lastModifiedBy>
  <cp:revision>1</cp:revision>
  <dcterms:created xsi:type="dcterms:W3CDTF">2019-01-09T14:00:21Z</dcterms:created>
  <dcterms:modified xsi:type="dcterms:W3CDTF">2019-01-09T14:00:21Z</dcterms:modified>
</cp:coreProperties>
</file>